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60" r:id="rId8"/>
    <p:sldId id="258" r:id="rId9"/>
    <p:sldId id="261" r:id="rId10"/>
    <p:sldId id="269" r:id="rId11"/>
    <p:sldId id="268" r:id="rId12"/>
    <p:sldId id="267" r:id="rId13"/>
    <p:sldId id="266" r:id="rId14"/>
    <p:sldId id="263" r:id="rId15"/>
    <p:sldId id="262" r:id="rId16"/>
    <p:sldId id="265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38BBEE-6917-F2CE-18B2-18EC2F0179F7}" v="2" dt="2022-11-21T14:59:23.1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92" d="100"/>
          <a:sy n="92" d="100"/>
        </p:scale>
        <p:origin x="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is Navarro" userId="S::joris.navarro@squaregolab.com::04d8bf03-148d-43ed-82a0-3d0a9aa9262e" providerId="AD" clId="Web-{C238BBEE-6917-F2CE-18B2-18EC2F0179F7}"/>
    <pc:docChg chg="modSld">
      <pc:chgData name="Joris Navarro" userId="S::joris.navarro@squaregolab.com::04d8bf03-148d-43ed-82a0-3d0a9aa9262e" providerId="AD" clId="Web-{C238BBEE-6917-F2CE-18B2-18EC2F0179F7}" dt="2022-11-21T14:59:23.144" v="1" actId="14100"/>
      <pc:docMkLst>
        <pc:docMk/>
      </pc:docMkLst>
      <pc:sldChg chg="modSp">
        <pc:chgData name="Joris Navarro" userId="S::joris.navarro@squaregolab.com::04d8bf03-148d-43ed-82a0-3d0a9aa9262e" providerId="AD" clId="Web-{C238BBEE-6917-F2CE-18B2-18EC2F0179F7}" dt="2022-11-21T14:59:23.144" v="1" actId="14100"/>
        <pc:sldMkLst>
          <pc:docMk/>
          <pc:sldMk cId="1497893187" sldId="262"/>
        </pc:sldMkLst>
        <pc:picChg chg="mod">
          <ac:chgData name="Joris Navarro" userId="S::joris.navarro@squaregolab.com::04d8bf03-148d-43ed-82a0-3d0a9aa9262e" providerId="AD" clId="Web-{C238BBEE-6917-F2CE-18B2-18EC2F0179F7}" dt="2022-11-21T14:59:23.144" v="1" actId="14100"/>
          <ac:picMkLst>
            <pc:docMk/>
            <pc:sldMk cId="1497893187" sldId="262"/>
            <ac:picMk id="3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BFD1-1888-4283-B183-7402B6D43014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B015-195E-4B6A-B6BE-5CDC1BF951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293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BFD1-1888-4283-B183-7402B6D43014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B015-195E-4B6A-B6BE-5CDC1BF951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818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BFD1-1888-4283-B183-7402B6D43014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B015-195E-4B6A-B6BE-5CDC1BF951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2106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BFD1-1888-4283-B183-7402B6D43014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B015-195E-4B6A-B6BE-5CDC1BF951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770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BFD1-1888-4283-B183-7402B6D43014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B015-195E-4B6A-B6BE-5CDC1BF951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1876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BFD1-1888-4283-B183-7402B6D43014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B015-195E-4B6A-B6BE-5CDC1BF951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428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BFD1-1888-4283-B183-7402B6D43014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B015-195E-4B6A-B6BE-5CDC1BF951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473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BFD1-1888-4283-B183-7402B6D43014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B015-195E-4B6A-B6BE-5CDC1BF951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75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BFD1-1888-4283-B183-7402B6D43014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B015-195E-4B6A-B6BE-5CDC1BF951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49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BFD1-1888-4283-B183-7402B6D43014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B015-195E-4B6A-B6BE-5CDC1BF951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478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BFD1-1888-4283-B183-7402B6D43014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B015-195E-4B6A-B6BE-5CDC1BF951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792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CBFD1-1888-4283-B183-7402B6D43014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2B015-195E-4B6A-B6BE-5CDC1BF951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920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181" y="412432"/>
            <a:ext cx="56673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41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40" y="0"/>
            <a:ext cx="1218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2243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4700" y="17392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9600" dirty="0"/>
              <a:t>STRATEGIE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752600" y="3416301"/>
            <a:ext cx="12357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rgbClr val="0070C0"/>
                </a:solidFill>
                <a:latin typeface="+mj-lt"/>
              </a:rPr>
              <a:t>FRAIS DE FONCTIONNEMENT</a:t>
            </a:r>
          </a:p>
          <a:p>
            <a:r>
              <a:rPr lang="fr-FR" sz="5400" dirty="0">
                <a:solidFill>
                  <a:srgbClr val="0070C0"/>
                </a:solidFill>
                <a:latin typeface="+mj-lt"/>
              </a:rPr>
              <a:t>VOLUME</a:t>
            </a:r>
          </a:p>
          <a:p>
            <a:r>
              <a:rPr lang="fr-FR" sz="5400" dirty="0">
                <a:solidFill>
                  <a:srgbClr val="0070C0"/>
                </a:solidFill>
                <a:latin typeface="+mj-lt"/>
              </a:rPr>
              <a:t>PROS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705600" y="419100"/>
            <a:ext cx="8437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+mj-lt"/>
              </a:rPr>
              <a:t>SEUIL DE RENTABILITE : 320K€</a:t>
            </a:r>
          </a:p>
          <a:p>
            <a:r>
              <a:rPr lang="fr-FR" sz="2400" dirty="0">
                <a:solidFill>
                  <a:srgbClr val="0070C0"/>
                </a:solidFill>
                <a:latin typeface="+mj-lt"/>
              </a:rPr>
              <a:t>POINT MORT : 581 J </a:t>
            </a:r>
          </a:p>
        </p:txBody>
      </p:sp>
    </p:spTree>
    <p:extLst>
      <p:ext uri="{BB962C8B-B14F-4D97-AF65-F5344CB8AC3E}">
        <p14:creationId xmlns:p14="http://schemas.microsoft.com/office/powerpoint/2010/main" val="3413368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4700" y="17392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9600" dirty="0"/>
              <a:t>EQUIPE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" t="809" r="747" b="42867"/>
          <a:stretch/>
        </p:blipFill>
        <p:spPr>
          <a:xfrm>
            <a:off x="605393" y="1890873"/>
            <a:ext cx="10875407" cy="45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9318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4700" y="17392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9600" dirty="0"/>
              <a:t>MERCI !!</a:t>
            </a:r>
          </a:p>
        </p:txBody>
      </p:sp>
    </p:spTree>
    <p:extLst>
      <p:ext uri="{BB962C8B-B14F-4D97-AF65-F5344CB8AC3E}">
        <p14:creationId xmlns:p14="http://schemas.microsoft.com/office/powerpoint/2010/main" val="260248303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696057" y="2124364"/>
            <a:ext cx="2799862" cy="253538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UTILISATEURS</a:t>
            </a:r>
          </a:p>
        </p:txBody>
      </p:sp>
      <p:sp>
        <p:nvSpPr>
          <p:cNvPr id="5" name="Ellipse 4"/>
          <p:cNvSpPr/>
          <p:nvPr/>
        </p:nvSpPr>
        <p:spPr>
          <a:xfrm>
            <a:off x="8788400" y="2124364"/>
            <a:ext cx="2799862" cy="253538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/>
              <a:t>MAKERS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36" y="2124364"/>
            <a:ext cx="2296392" cy="2296390"/>
          </a:xfrm>
          <a:prstGeom prst="rect">
            <a:avLst/>
          </a:prstGeom>
        </p:spPr>
      </p:pic>
      <p:sp>
        <p:nvSpPr>
          <p:cNvPr id="7" name="Flèche droite 6"/>
          <p:cNvSpPr/>
          <p:nvPr/>
        </p:nvSpPr>
        <p:spPr>
          <a:xfrm>
            <a:off x="3917373" y="3028373"/>
            <a:ext cx="924791" cy="602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Double flèche horizontale 8"/>
          <p:cNvSpPr/>
          <p:nvPr/>
        </p:nvSpPr>
        <p:spPr>
          <a:xfrm>
            <a:off x="7353300" y="2973243"/>
            <a:ext cx="1136072" cy="59863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courbée vers le haut 10"/>
          <p:cNvSpPr/>
          <p:nvPr/>
        </p:nvSpPr>
        <p:spPr>
          <a:xfrm flipH="1">
            <a:off x="3095290" y="4203700"/>
            <a:ext cx="5693109" cy="13716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580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696057" y="2124364"/>
            <a:ext cx="2799862" cy="253538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UTILISATEURS</a:t>
            </a:r>
          </a:p>
        </p:txBody>
      </p:sp>
      <p:sp>
        <p:nvSpPr>
          <p:cNvPr id="5" name="Ellipse 4"/>
          <p:cNvSpPr/>
          <p:nvPr/>
        </p:nvSpPr>
        <p:spPr>
          <a:xfrm>
            <a:off x="8788400" y="2124364"/>
            <a:ext cx="2799862" cy="253538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/>
              <a:t>MAKERS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36" y="2124364"/>
            <a:ext cx="2296392" cy="2296390"/>
          </a:xfrm>
          <a:prstGeom prst="rect">
            <a:avLst/>
          </a:prstGeom>
        </p:spPr>
      </p:pic>
      <p:sp>
        <p:nvSpPr>
          <p:cNvPr id="11" name="Flèche courbée vers le haut 10"/>
          <p:cNvSpPr/>
          <p:nvPr/>
        </p:nvSpPr>
        <p:spPr>
          <a:xfrm>
            <a:off x="3442324" y="3973944"/>
            <a:ext cx="5561976" cy="1371600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Flèche gauche 2"/>
          <p:cNvSpPr/>
          <p:nvPr/>
        </p:nvSpPr>
        <p:spPr>
          <a:xfrm>
            <a:off x="7416800" y="3111500"/>
            <a:ext cx="1168400" cy="482600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42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4700" y="17392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9600" dirty="0"/>
              <a:t>BUSINESS MODEL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070100" y="3064838"/>
            <a:ext cx="1155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rgbClr val="0070C0"/>
                </a:solidFill>
                <a:latin typeface="+mj-lt"/>
              </a:rPr>
              <a:t>APPORTEUR D’AFFAIRE</a:t>
            </a:r>
          </a:p>
        </p:txBody>
      </p:sp>
    </p:spTree>
    <p:extLst>
      <p:ext uri="{BB962C8B-B14F-4D97-AF65-F5344CB8AC3E}">
        <p14:creationId xmlns:p14="http://schemas.microsoft.com/office/powerpoint/2010/main" val="3658306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4700" y="17392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9600" dirty="0"/>
              <a:t>LE MARCHE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293100" y="1016000"/>
            <a:ext cx="289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0070C0"/>
                </a:solidFill>
              </a:rPr>
              <a:t>80 %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318000" y="3759200"/>
            <a:ext cx="8712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600" dirty="0">
                <a:solidFill>
                  <a:srgbClr val="0070C0"/>
                </a:solidFill>
              </a:rPr>
              <a:t>700 %</a:t>
            </a:r>
          </a:p>
        </p:txBody>
      </p:sp>
    </p:spTree>
    <p:extLst>
      <p:ext uri="{BB962C8B-B14F-4D97-AF65-F5344CB8AC3E}">
        <p14:creationId xmlns:p14="http://schemas.microsoft.com/office/powerpoint/2010/main" val="3810564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4700" y="17392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9600" dirty="0"/>
              <a:t>DEMO</a:t>
            </a:r>
          </a:p>
        </p:txBody>
      </p:sp>
      <p:pic>
        <p:nvPicPr>
          <p:cNvPr id="3" name="dio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6475" y="292100"/>
            <a:ext cx="3529013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82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00104 -0.196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" y="0"/>
            <a:ext cx="1218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1150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" y="0"/>
            <a:ext cx="1218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2769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" y="0"/>
            <a:ext cx="1218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0711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09E897D5A8704EAEC145EAB409CF8E" ma:contentTypeVersion="1" ma:contentTypeDescription="Crée un document." ma:contentTypeScope="" ma:versionID="cee01d4a8ec4659fb9b8faf3de349033">
  <xsd:schema xmlns:xsd="http://www.w3.org/2001/XMLSchema" xmlns:xs="http://www.w3.org/2001/XMLSchema" xmlns:p="http://schemas.microsoft.com/office/2006/metadata/properties" xmlns:ns3="a77fc5ad-c32f-4c10-88d3-3c337aa4f945" targetNamespace="http://schemas.microsoft.com/office/2006/metadata/properties" ma:root="true" ma:fieldsID="84f78952c32daae4fc2bca5163e44923" ns3:_="">
    <xsd:import namespace="a77fc5ad-c32f-4c10-88d3-3c337aa4f945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7fc5ad-c32f-4c10-88d3-3c337aa4f94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0BDA22-835E-4544-B5F7-23DF3BE83F8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7581440-3C9C-48FB-B49A-D547B8019D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7fc5ad-c32f-4c10-88d3-3c337aa4f9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FE625B-BB1D-40B8-B6EF-2C32CBE1CB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35</Words>
  <Application>Microsoft Office PowerPoint</Application>
  <PresentationFormat>Grand écran</PresentationFormat>
  <Paragraphs>18</Paragraphs>
  <Slides>13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Présentation PowerPoint</vt:lpstr>
      <vt:lpstr>Présentation PowerPoint</vt:lpstr>
      <vt:lpstr>Présentation PowerPoint</vt:lpstr>
      <vt:lpstr>BUSINESS MODEL</vt:lpstr>
      <vt:lpstr>LE MARCHE</vt:lpstr>
      <vt:lpstr>DEMO</vt:lpstr>
      <vt:lpstr>Présentation PowerPoint</vt:lpstr>
      <vt:lpstr>Présentation PowerPoint</vt:lpstr>
      <vt:lpstr>Présentation PowerPoint</vt:lpstr>
      <vt:lpstr>Présentation PowerPoint</vt:lpstr>
      <vt:lpstr>STRATEGIE</vt:lpstr>
      <vt:lpstr>EQUIPE</vt:lpstr>
      <vt:lpstr>MERCI !!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Joris Navarro</dc:creator>
  <cp:lastModifiedBy>Joris Navarro</cp:lastModifiedBy>
  <cp:revision>11</cp:revision>
  <dcterms:created xsi:type="dcterms:W3CDTF">2015-03-01T13:33:47Z</dcterms:created>
  <dcterms:modified xsi:type="dcterms:W3CDTF">2022-11-21T14:59:23Z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0x0101002C09E897D5A8704EAEC145EAB409CF8E</vt:lpwstr>
  </property>
</Properties>
</file>